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5" r:id="rId2"/>
    <p:sldId id="312" r:id="rId3"/>
    <p:sldId id="329" r:id="rId4"/>
    <p:sldId id="313" r:id="rId5"/>
    <p:sldId id="321" r:id="rId6"/>
    <p:sldId id="320" r:id="rId7"/>
    <p:sldId id="322" r:id="rId8"/>
    <p:sldId id="323" r:id="rId9"/>
    <p:sldId id="324" r:id="rId10"/>
    <p:sldId id="325" r:id="rId11"/>
    <p:sldId id="326" r:id="rId12"/>
    <p:sldId id="327" r:id="rId13"/>
    <p:sldId id="328" r:id="rId14"/>
  </p:sldIdLst>
  <p:sldSz cx="12188825" cy="6858000"/>
  <p:notesSz cx="6858000" cy="9144000"/>
  <p:custDataLst>
    <p:tags r:id="rId1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29" autoAdjust="0"/>
  </p:normalViewPr>
  <p:slideViewPr>
    <p:cSldViewPr showGuides="1">
      <p:cViewPr varScale="1">
        <p:scale>
          <a:sx n="91" d="100"/>
          <a:sy n="91" d="100"/>
        </p:scale>
        <p:origin x="208" y="1000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9DE493-19D7-4EC9-97C9-5F26233F1106}" type="doc">
      <dgm:prSet loTypeId="urn:microsoft.com/office/officeart/2005/8/layout/hProcess4" loCatId="process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B986F71-3126-4196-BD30-74AEDC39A1CA}">
      <dgm:prSet phldrT="[Text]"/>
      <dgm:spPr/>
      <dgm:t>
        <a:bodyPr/>
        <a:lstStyle/>
        <a:p>
          <a:r>
            <a:rPr lang="en-US" dirty="0"/>
            <a:t>Ultrasonic Sensor</a:t>
          </a:r>
        </a:p>
      </dgm:t>
    </dgm:pt>
    <dgm:pt modelId="{9B3CE34A-9B3E-4D5F-94E0-DFBB94FF5A03}" type="parTrans" cxnId="{1423FC72-83C7-4510-8021-28EAEA493E68}">
      <dgm:prSet/>
      <dgm:spPr/>
      <dgm:t>
        <a:bodyPr/>
        <a:lstStyle/>
        <a:p>
          <a:endParaRPr lang="en-US"/>
        </a:p>
      </dgm:t>
    </dgm:pt>
    <dgm:pt modelId="{D0B150DF-3AA4-454C-8652-25880449C422}" type="sibTrans" cxnId="{1423FC72-83C7-4510-8021-28EAEA493E68}">
      <dgm:prSet/>
      <dgm:spPr/>
      <dgm:t>
        <a:bodyPr/>
        <a:lstStyle/>
        <a:p>
          <a:endParaRPr lang="en-US"/>
        </a:p>
      </dgm:t>
    </dgm:pt>
    <dgm:pt modelId="{F6D27D1B-CDCB-481F-B8FA-AB31B2A119DE}">
      <dgm:prSet phldrT="[Text]"/>
      <dgm:spPr/>
      <dgm:t>
        <a:bodyPr/>
        <a:lstStyle/>
        <a:p>
          <a:r>
            <a:rPr lang="en-US" dirty="0"/>
            <a:t>Image Processing and Capturing</a:t>
          </a:r>
        </a:p>
      </dgm:t>
    </dgm:pt>
    <dgm:pt modelId="{8A7BF306-8E53-4B16-9E7E-A79AE3DF6BE2}" type="parTrans" cxnId="{A63D53AC-541A-4D09-9620-8B1C8D7B91DE}">
      <dgm:prSet/>
      <dgm:spPr/>
      <dgm:t>
        <a:bodyPr/>
        <a:lstStyle/>
        <a:p>
          <a:endParaRPr lang="en-US"/>
        </a:p>
      </dgm:t>
    </dgm:pt>
    <dgm:pt modelId="{7AEB6639-3258-49E8-8B1F-B4A9C61922BE}" type="sibTrans" cxnId="{A63D53AC-541A-4D09-9620-8B1C8D7B91DE}">
      <dgm:prSet/>
      <dgm:spPr/>
      <dgm:t>
        <a:bodyPr/>
        <a:lstStyle/>
        <a:p>
          <a:endParaRPr lang="en-US"/>
        </a:p>
      </dgm:t>
    </dgm:pt>
    <dgm:pt modelId="{0B00F5A8-A0EF-4111-9D86-004317B4F49E}">
      <dgm:prSet phldrT="[Text]" custT="1"/>
      <dgm:spPr/>
      <dgm:t>
        <a:bodyPr/>
        <a:lstStyle/>
        <a:p>
          <a:r>
            <a:rPr lang="en-US" sz="2000" dirty="0"/>
            <a:t>Camera module triggered by motion sensor</a:t>
          </a:r>
        </a:p>
      </dgm:t>
    </dgm:pt>
    <dgm:pt modelId="{EC916B99-8D26-4265-B7BE-BB461C68DA5C}" type="parTrans" cxnId="{86F910E7-C9D0-48E5-A3A3-C70127E96FC1}">
      <dgm:prSet/>
      <dgm:spPr/>
      <dgm:t>
        <a:bodyPr/>
        <a:lstStyle/>
        <a:p>
          <a:endParaRPr lang="en-US"/>
        </a:p>
      </dgm:t>
    </dgm:pt>
    <dgm:pt modelId="{CE48C676-980A-4BAC-A3C8-9ABC315DAE51}" type="sibTrans" cxnId="{86F910E7-C9D0-48E5-A3A3-C70127E96FC1}">
      <dgm:prSet/>
      <dgm:spPr/>
      <dgm:t>
        <a:bodyPr/>
        <a:lstStyle/>
        <a:p>
          <a:endParaRPr lang="en-US"/>
        </a:p>
      </dgm:t>
    </dgm:pt>
    <dgm:pt modelId="{58828492-5CEF-4AFE-95CB-5D7E6A18158B}">
      <dgm:prSet phldrT="[Text]"/>
      <dgm:spPr/>
      <dgm:t>
        <a:bodyPr/>
        <a:lstStyle/>
        <a:p>
          <a:r>
            <a:rPr lang="en-US" dirty="0"/>
            <a:t>Dropbox</a:t>
          </a:r>
        </a:p>
      </dgm:t>
    </dgm:pt>
    <dgm:pt modelId="{F664BA43-1B81-496F-A04E-CE4B4A525697}" type="parTrans" cxnId="{ECE9152A-59A8-4A3A-9D34-DB38A074F636}">
      <dgm:prSet/>
      <dgm:spPr/>
      <dgm:t>
        <a:bodyPr/>
        <a:lstStyle/>
        <a:p>
          <a:endParaRPr lang="en-US"/>
        </a:p>
      </dgm:t>
    </dgm:pt>
    <dgm:pt modelId="{2D386477-EC66-449A-8D41-5F8A212C3D8E}" type="sibTrans" cxnId="{ECE9152A-59A8-4A3A-9D34-DB38A074F636}">
      <dgm:prSet/>
      <dgm:spPr/>
      <dgm:t>
        <a:bodyPr/>
        <a:lstStyle/>
        <a:p>
          <a:endParaRPr lang="en-US"/>
        </a:p>
      </dgm:t>
    </dgm:pt>
    <dgm:pt modelId="{68838C34-4D02-49F8-ADD7-BFA90D87B7EA}">
      <dgm:prSet phldrT="[Text]"/>
      <dgm:spPr/>
      <dgm:t>
        <a:bodyPr/>
        <a:lstStyle/>
        <a:p>
          <a:r>
            <a:rPr lang="en-US" dirty="0"/>
            <a:t>Image uploaded to Dropbox and user notified</a:t>
          </a:r>
        </a:p>
      </dgm:t>
    </dgm:pt>
    <dgm:pt modelId="{F2AD00AD-6A23-4C89-A107-68EF5D1F0B94}" type="parTrans" cxnId="{4143D757-8617-4C89-8322-E3B29A1874AF}">
      <dgm:prSet/>
      <dgm:spPr/>
      <dgm:t>
        <a:bodyPr/>
        <a:lstStyle/>
        <a:p>
          <a:endParaRPr lang="en-US"/>
        </a:p>
      </dgm:t>
    </dgm:pt>
    <dgm:pt modelId="{FFC4FCE7-6F2F-4F91-A74A-7C4C32A81657}" type="sibTrans" cxnId="{4143D757-8617-4C89-8322-E3B29A1874AF}">
      <dgm:prSet/>
      <dgm:spPr/>
      <dgm:t>
        <a:bodyPr/>
        <a:lstStyle/>
        <a:p>
          <a:endParaRPr lang="en-US"/>
        </a:p>
      </dgm:t>
    </dgm:pt>
    <dgm:pt modelId="{C3FF5480-785B-44CF-B83A-7E2DFE84EEB6}">
      <dgm:prSet/>
      <dgm:spPr/>
      <dgm:t>
        <a:bodyPr/>
        <a:lstStyle/>
        <a:p>
          <a:r>
            <a:rPr lang="en-US" dirty="0"/>
            <a:t>Sense motion through ultrasonic sensor.</a:t>
          </a:r>
        </a:p>
      </dgm:t>
    </dgm:pt>
    <dgm:pt modelId="{3B5965E4-8244-46C8-8DF1-AE627DE732CF}" type="parTrans" cxnId="{D3BED517-6CDA-42D2-9866-E08B55CB19DF}">
      <dgm:prSet/>
      <dgm:spPr/>
      <dgm:t>
        <a:bodyPr/>
        <a:lstStyle/>
        <a:p>
          <a:endParaRPr lang="en-US"/>
        </a:p>
      </dgm:t>
    </dgm:pt>
    <dgm:pt modelId="{E9A5A385-13EE-464E-811D-2D9D7879BD2B}" type="sibTrans" cxnId="{D3BED517-6CDA-42D2-9866-E08B55CB19DF}">
      <dgm:prSet/>
      <dgm:spPr/>
      <dgm:t>
        <a:bodyPr/>
        <a:lstStyle/>
        <a:p>
          <a:endParaRPr lang="en-US"/>
        </a:p>
      </dgm:t>
    </dgm:pt>
    <dgm:pt modelId="{8893CB0F-5A99-4651-983B-1BC06CB1617A}">
      <dgm:prSet phldrT="[Text]" custT="1"/>
      <dgm:spPr/>
      <dgm:t>
        <a:bodyPr/>
        <a:lstStyle/>
        <a:p>
          <a:r>
            <a:rPr lang="en-US" sz="2000" dirty="0"/>
            <a:t>Image captured</a:t>
          </a:r>
        </a:p>
      </dgm:t>
    </dgm:pt>
    <dgm:pt modelId="{29486F28-9388-4D85-AAE3-687123A0D2D1}" type="parTrans" cxnId="{530D14C3-211B-4EC7-930E-8B83EBB4D13B}">
      <dgm:prSet/>
      <dgm:spPr/>
      <dgm:t>
        <a:bodyPr/>
        <a:lstStyle/>
        <a:p>
          <a:endParaRPr lang="en-US"/>
        </a:p>
      </dgm:t>
    </dgm:pt>
    <dgm:pt modelId="{7F480669-4EB0-4BE5-8FF2-30AEC0BC9029}" type="sibTrans" cxnId="{530D14C3-211B-4EC7-930E-8B83EBB4D13B}">
      <dgm:prSet/>
      <dgm:spPr/>
      <dgm:t>
        <a:bodyPr/>
        <a:lstStyle/>
        <a:p>
          <a:endParaRPr lang="en-US"/>
        </a:p>
      </dgm:t>
    </dgm:pt>
    <dgm:pt modelId="{3960CFF8-4383-4382-8D6D-F2A00F508E8D}" type="pres">
      <dgm:prSet presAssocID="{0E9DE493-19D7-4EC9-97C9-5F26233F1106}" presName="Name0" presStyleCnt="0">
        <dgm:presLayoutVars>
          <dgm:dir/>
          <dgm:animLvl val="lvl"/>
          <dgm:resizeHandles val="exact"/>
        </dgm:presLayoutVars>
      </dgm:prSet>
      <dgm:spPr/>
    </dgm:pt>
    <dgm:pt modelId="{366CFF54-5C8F-47F9-BFD8-D9AF3EADDA3E}" type="pres">
      <dgm:prSet presAssocID="{0E9DE493-19D7-4EC9-97C9-5F26233F1106}" presName="tSp" presStyleCnt="0"/>
      <dgm:spPr/>
    </dgm:pt>
    <dgm:pt modelId="{13688FBD-4079-41FE-A6A2-B5B0F293E6BF}" type="pres">
      <dgm:prSet presAssocID="{0E9DE493-19D7-4EC9-97C9-5F26233F1106}" presName="bSp" presStyleCnt="0"/>
      <dgm:spPr/>
    </dgm:pt>
    <dgm:pt modelId="{224851B6-C14D-49DE-883B-A13003DA4601}" type="pres">
      <dgm:prSet presAssocID="{0E9DE493-19D7-4EC9-97C9-5F26233F1106}" presName="process" presStyleCnt="0"/>
      <dgm:spPr/>
    </dgm:pt>
    <dgm:pt modelId="{1439717B-283C-48FF-AF62-1990F52B6512}" type="pres">
      <dgm:prSet presAssocID="{FB986F71-3126-4196-BD30-74AEDC39A1CA}" presName="composite1" presStyleCnt="0"/>
      <dgm:spPr/>
    </dgm:pt>
    <dgm:pt modelId="{BCCE6711-D1D8-4B2C-917E-41AB5A6114A8}" type="pres">
      <dgm:prSet presAssocID="{FB986F71-3126-4196-BD30-74AEDC39A1CA}" presName="dummyNode1" presStyleLbl="node1" presStyleIdx="0" presStyleCnt="3"/>
      <dgm:spPr/>
    </dgm:pt>
    <dgm:pt modelId="{96015622-8A46-45CF-A72A-2856B699B374}" type="pres">
      <dgm:prSet presAssocID="{FB986F71-3126-4196-BD30-74AEDC39A1CA}" presName="childNode1" presStyleLbl="bgAcc1" presStyleIdx="0" presStyleCnt="3">
        <dgm:presLayoutVars>
          <dgm:bulletEnabled val="1"/>
        </dgm:presLayoutVars>
      </dgm:prSet>
      <dgm:spPr/>
    </dgm:pt>
    <dgm:pt modelId="{BFE859F2-A9E8-4F95-9161-8EC68F2D30C4}" type="pres">
      <dgm:prSet presAssocID="{FB986F71-3126-4196-BD30-74AEDC39A1CA}" presName="childNode1tx" presStyleLbl="bgAcc1" presStyleIdx="0" presStyleCnt="3">
        <dgm:presLayoutVars>
          <dgm:bulletEnabled val="1"/>
        </dgm:presLayoutVars>
      </dgm:prSet>
      <dgm:spPr/>
    </dgm:pt>
    <dgm:pt modelId="{E18C6CF4-EDEB-4539-A36D-E0355B626199}" type="pres">
      <dgm:prSet presAssocID="{FB986F71-3126-4196-BD30-74AEDC39A1CA}" presName="parentNode1" presStyleLbl="node1" presStyleIdx="0" presStyleCnt="3" custLinFactNeighborX="4893" custLinFactNeighborY="-4938">
        <dgm:presLayoutVars>
          <dgm:chMax val="1"/>
          <dgm:bulletEnabled val="1"/>
        </dgm:presLayoutVars>
      </dgm:prSet>
      <dgm:spPr/>
    </dgm:pt>
    <dgm:pt modelId="{D9FCD5E9-9E94-4534-BAB4-3DB8EB44E7D0}" type="pres">
      <dgm:prSet presAssocID="{FB986F71-3126-4196-BD30-74AEDC39A1CA}" presName="connSite1" presStyleCnt="0"/>
      <dgm:spPr/>
    </dgm:pt>
    <dgm:pt modelId="{6A63D16E-EEE6-4267-97EA-5AD7D2BC4E84}" type="pres">
      <dgm:prSet presAssocID="{D0B150DF-3AA4-454C-8652-25880449C422}" presName="Name9" presStyleLbl="sibTrans2D1" presStyleIdx="0" presStyleCnt="2" custLinFactNeighborX="11601" custLinFactNeighborY="-15052"/>
      <dgm:spPr/>
    </dgm:pt>
    <dgm:pt modelId="{59BAED1E-A4FE-4FA3-8716-57917AF47F38}" type="pres">
      <dgm:prSet presAssocID="{F6D27D1B-CDCB-481F-B8FA-AB31B2A119DE}" presName="composite2" presStyleCnt="0"/>
      <dgm:spPr/>
    </dgm:pt>
    <dgm:pt modelId="{5C833856-7FAF-4B27-932C-67C7D08339F2}" type="pres">
      <dgm:prSet presAssocID="{F6D27D1B-CDCB-481F-B8FA-AB31B2A119DE}" presName="dummyNode2" presStyleLbl="node1" presStyleIdx="0" presStyleCnt="3"/>
      <dgm:spPr/>
    </dgm:pt>
    <dgm:pt modelId="{E83793B4-2C5C-4D90-82FA-E5EE4745664D}" type="pres">
      <dgm:prSet presAssocID="{F6D27D1B-CDCB-481F-B8FA-AB31B2A119DE}" presName="childNode2" presStyleLbl="bgAcc1" presStyleIdx="1" presStyleCnt="3" custLinFactNeighborX="-358" custLinFactNeighborY="869">
        <dgm:presLayoutVars>
          <dgm:bulletEnabled val="1"/>
        </dgm:presLayoutVars>
      </dgm:prSet>
      <dgm:spPr/>
    </dgm:pt>
    <dgm:pt modelId="{67FFE978-6FBE-4424-80BE-B9E4B4DD0695}" type="pres">
      <dgm:prSet presAssocID="{F6D27D1B-CDCB-481F-B8FA-AB31B2A119DE}" presName="childNode2tx" presStyleLbl="bgAcc1" presStyleIdx="1" presStyleCnt="3">
        <dgm:presLayoutVars>
          <dgm:bulletEnabled val="1"/>
        </dgm:presLayoutVars>
      </dgm:prSet>
      <dgm:spPr/>
    </dgm:pt>
    <dgm:pt modelId="{029D1FDE-4DD7-4FA5-8C70-0C747477B66C}" type="pres">
      <dgm:prSet presAssocID="{F6D27D1B-CDCB-481F-B8FA-AB31B2A119DE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C2556EF6-41FF-46C6-8829-911BFA533FFE}" type="pres">
      <dgm:prSet presAssocID="{F6D27D1B-CDCB-481F-B8FA-AB31B2A119DE}" presName="connSite2" presStyleCnt="0"/>
      <dgm:spPr/>
    </dgm:pt>
    <dgm:pt modelId="{DC2A0ADB-DCE3-4BF4-9952-0394865777AC}" type="pres">
      <dgm:prSet presAssocID="{7AEB6639-3258-49E8-8B1F-B4A9C61922BE}" presName="Name18" presStyleLbl="sibTrans2D1" presStyleIdx="1" presStyleCnt="2" custLinFactNeighborX="8207" custLinFactNeighborY="14398"/>
      <dgm:spPr/>
    </dgm:pt>
    <dgm:pt modelId="{A874A3A3-A340-4ABC-99B5-7529D4415335}" type="pres">
      <dgm:prSet presAssocID="{58828492-5CEF-4AFE-95CB-5D7E6A18158B}" presName="composite1" presStyleCnt="0"/>
      <dgm:spPr/>
    </dgm:pt>
    <dgm:pt modelId="{14032C0B-60AE-432B-A713-F993D1C4BA8F}" type="pres">
      <dgm:prSet presAssocID="{58828492-5CEF-4AFE-95CB-5D7E6A18158B}" presName="dummyNode1" presStyleLbl="node1" presStyleIdx="1" presStyleCnt="3"/>
      <dgm:spPr/>
    </dgm:pt>
    <dgm:pt modelId="{69C28D3B-E083-42DF-9EA0-916CA12125A9}" type="pres">
      <dgm:prSet presAssocID="{58828492-5CEF-4AFE-95CB-5D7E6A18158B}" presName="childNode1" presStyleLbl="bgAcc1" presStyleIdx="2" presStyleCnt="3">
        <dgm:presLayoutVars>
          <dgm:bulletEnabled val="1"/>
        </dgm:presLayoutVars>
      </dgm:prSet>
      <dgm:spPr/>
    </dgm:pt>
    <dgm:pt modelId="{843715D2-C2C2-41EB-BDA3-21230FBA46DB}" type="pres">
      <dgm:prSet presAssocID="{58828492-5CEF-4AFE-95CB-5D7E6A18158B}" presName="childNode1tx" presStyleLbl="bgAcc1" presStyleIdx="2" presStyleCnt="3">
        <dgm:presLayoutVars>
          <dgm:bulletEnabled val="1"/>
        </dgm:presLayoutVars>
      </dgm:prSet>
      <dgm:spPr/>
    </dgm:pt>
    <dgm:pt modelId="{047F5837-10E2-4FFC-A492-DB8A19EF48CA}" type="pres">
      <dgm:prSet presAssocID="{58828492-5CEF-4AFE-95CB-5D7E6A18158B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7D6A154D-27BB-4CCE-9250-BCDD2CD5C383}" type="pres">
      <dgm:prSet presAssocID="{58828492-5CEF-4AFE-95CB-5D7E6A18158B}" presName="connSite1" presStyleCnt="0"/>
      <dgm:spPr/>
    </dgm:pt>
  </dgm:ptLst>
  <dgm:cxnLst>
    <dgm:cxn modelId="{1629D304-89CF-4E7A-A6AF-28E3AC5B5A93}" type="presOf" srcId="{8893CB0F-5A99-4651-983B-1BC06CB1617A}" destId="{E83793B4-2C5C-4D90-82FA-E5EE4745664D}" srcOrd="0" destOrd="1" presId="urn:microsoft.com/office/officeart/2005/8/layout/hProcess4"/>
    <dgm:cxn modelId="{D3BED517-6CDA-42D2-9866-E08B55CB19DF}" srcId="{FB986F71-3126-4196-BD30-74AEDC39A1CA}" destId="{C3FF5480-785B-44CF-B83A-7E2DFE84EEB6}" srcOrd="0" destOrd="0" parTransId="{3B5965E4-8244-46C8-8DF1-AE627DE732CF}" sibTransId="{E9A5A385-13EE-464E-811D-2D9D7879BD2B}"/>
    <dgm:cxn modelId="{1FE4D618-724E-4829-BED3-DAA3C651B769}" type="presOf" srcId="{0B00F5A8-A0EF-4111-9D86-004317B4F49E}" destId="{E83793B4-2C5C-4D90-82FA-E5EE4745664D}" srcOrd="0" destOrd="0" presId="urn:microsoft.com/office/officeart/2005/8/layout/hProcess4"/>
    <dgm:cxn modelId="{A08CE81F-A93E-429F-943D-3B3662A0C042}" type="presOf" srcId="{F6D27D1B-CDCB-481F-B8FA-AB31B2A119DE}" destId="{029D1FDE-4DD7-4FA5-8C70-0C747477B66C}" srcOrd="0" destOrd="0" presId="urn:microsoft.com/office/officeart/2005/8/layout/hProcess4"/>
    <dgm:cxn modelId="{ECE9152A-59A8-4A3A-9D34-DB38A074F636}" srcId="{0E9DE493-19D7-4EC9-97C9-5F26233F1106}" destId="{58828492-5CEF-4AFE-95CB-5D7E6A18158B}" srcOrd="2" destOrd="0" parTransId="{F664BA43-1B81-496F-A04E-CE4B4A525697}" sibTransId="{2D386477-EC66-449A-8D41-5F8A212C3D8E}"/>
    <dgm:cxn modelId="{241A4F42-3815-4A3A-A31B-C5E11FFB5E6D}" type="presOf" srcId="{FB986F71-3126-4196-BD30-74AEDC39A1CA}" destId="{E18C6CF4-EDEB-4539-A36D-E0355B626199}" srcOrd="0" destOrd="0" presId="urn:microsoft.com/office/officeart/2005/8/layout/hProcess4"/>
    <dgm:cxn modelId="{402F9D43-6A91-4B87-83A0-426BC9CD76A6}" type="presOf" srcId="{0B00F5A8-A0EF-4111-9D86-004317B4F49E}" destId="{67FFE978-6FBE-4424-80BE-B9E4B4DD0695}" srcOrd="1" destOrd="0" presId="urn:microsoft.com/office/officeart/2005/8/layout/hProcess4"/>
    <dgm:cxn modelId="{B2FB9A4C-0E60-4C18-90FE-7C3911D90239}" type="presOf" srcId="{C3FF5480-785B-44CF-B83A-7E2DFE84EEB6}" destId="{96015622-8A46-45CF-A72A-2856B699B374}" srcOrd="0" destOrd="0" presId="urn:microsoft.com/office/officeart/2005/8/layout/hProcess4"/>
    <dgm:cxn modelId="{205D8F57-00AD-4FC6-A22B-E44877C10757}" type="presOf" srcId="{8893CB0F-5A99-4651-983B-1BC06CB1617A}" destId="{67FFE978-6FBE-4424-80BE-B9E4B4DD0695}" srcOrd="1" destOrd="1" presId="urn:microsoft.com/office/officeart/2005/8/layout/hProcess4"/>
    <dgm:cxn modelId="{4143D757-8617-4C89-8322-E3B29A1874AF}" srcId="{58828492-5CEF-4AFE-95CB-5D7E6A18158B}" destId="{68838C34-4D02-49F8-ADD7-BFA90D87B7EA}" srcOrd="0" destOrd="0" parTransId="{F2AD00AD-6A23-4C89-A107-68EF5D1F0B94}" sibTransId="{FFC4FCE7-6F2F-4F91-A74A-7C4C32A81657}"/>
    <dgm:cxn modelId="{1423FC72-83C7-4510-8021-28EAEA493E68}" srcId="{0E9DE493-19D7-4EC9-97C9-5F26233F1106}" destId="{FB986F71-3126-4196-BD30-74AEDC39A1CA}" srcOrd="0" destOrd="0" parTransId="{9B3CE34A-9B3E-4D5F-94E0-DFBB94FF5A03}" sibTransId="{D0B150DF-3AA4-454C-8652-25880449C422}"/>
    <dgm:cxn modelId="{CE6392A6-2474-4F36-AD49-A7205EFD62FC}" type="presOf" srcId="{C3FF5480-785B-44CF-B83A-7E2DFE84EEB6}" destId="{BFE859F2-A9E8-4F95-9161-8EC68F2D30C4}" srcOrd="1" destOrd="0" presId="urn:microsoft.com/office/officeart/2005/8/layout/hProcess4"/>
    <dgm:cxn modelId="{A63D53AC-541A-4D09-9620-8B1C8D7B91DE}" srcId="{0E9DE493-19D7-4EC9-97C9-5F26233F1106}" destId="{F6D27D1B-CDCB-481F-B8FA-AB31B2A119DE}" srcOrd="1" destOrd="0" parTransId="{8A7BF306-8E53-4B16-9E7E-A79AE3DF6BE2}" sibTransId="{7AEB6639-3258-49E8-8B1F-B4A9C61922BE}"/>
    <dgm:cxn modelId="{4E74EABF-20DE-46D5-9BE9-0F84CEAF66AB}" type="presOf" srcId="{D0B150DF-3AA4-454C-8652-25880449C422}" destId="{6A63D16E-EEE6-4267-97EA-5AD7D2BC4E84}" srcOrd="0" destOrd="0" presId="urn:microsoft.com/office/officeart/2005/8/layout/hProcess4"/>
    <dgm:cxn modelId="{530D14C3-211B-4EC7-930E-8B83EBB4D13B}" srcId="{F6D27D1B-CDCB-481F-B8FA-AB31B2A119DE}" destId="{8893CB0F-5A99-4651-983B-1BC06CB1617A}" srcOrd="1" destOrd="0" parTransId="{29486F28-9388-4D85-AAE3-687123A0D2D1}" sibTransId="{7F480669-4EB0-4BE5-8FF2-30AEC0BC9029}"/>
    <dgm:cxn modelId="{95276BC3-D2A9-422F-9390-BED3FD8C7BB0}" type="presOf" srcId="{0E9DE493-19D7-4EC9-97C9-5F26233F1106}" destId="{3960CFF8-4383-4382-8D6D-F2A00F508E8D}" srcOrd="0" destOrd="0" presId="urn:microsoft.com/office/officeart/2005/8/layout/hProcess4"/>
    <dgm:cxn modelId="{90D5F6C6-4E25-4C59-9DF6-6E2B25A59F46}" type="presOf" srcId="{68838C34-4D02-49F8-ADD7-BFA90D87B7EA}" destId="{69C28D3B-E083-42DF-9EA0-916CA12125A9}" srcOrd="0" destOrd="0" presId="urn:microsoft.com/office/officeart/2005/8/layout/hProcess4"/>
    <dgm:cxn modelId="{A507C8D3-A0BB-44E4-82F7-15D18D34238D}" type="presOf" srcId="{68838C34-4D02-49F8-ADD7-BFA90D87B7EA}" destId="{843715D2-C2C2-41EB-BDA3-21230FBA46DB}" srcOrd="1" destOrd="0" presId="urn:microsoft.com/office/officeart/2005/8/layout/hProcess4"/>
    <dgm:cxn modelId="{FA45DADE-266F-4B82-B02F-D2732D8D9F51}" type="presOf" srcId="{58828492-5CEF-4AFE-95CB-5D7E6A18158B}" destId="{047F5837-10E2-4FFC-A492-DB8A19EF48CA}" srcOrd="0" destOrd="0" presId="urn:microsoft.com/office/officeart/2005/8/layout/hProcess4"/>
    <dgm:cxn modelId="{86F910E7-C9D0-48E5-A3A3-C70127E96FC1}" srcId="{F6D27D1B-CDCB-481F-B8FA-AB31B2A119DE}" destId="{0B00F5A8-A0EF-4111-9D86-004317B4F49E}" srcOrd="0" destOrd="0" parTransId="{EC916B99-8D26-4265-B7BE-BB461C68DA5C}" sibTransId="{CE48C676-980A-4BAC-A3C8-9ABC315DAE51}"/>
    <dgm:cxn modelId="{E95209FE-82B0-40EF-AFE6-D8CCCCEA50E1}" type="presOf" srcId="{7AEB6639-3258-49E8-8B1F-B4A9C61922BE}" destId="{DC2A0ADB-DCE3-4BF4-9952-0394865777AC}" srcOrd="0" destOrd="0" presId="urn:microsoft.com/office/officeart/2005/8/layout/hProcess4"/>
    <dgm:cxn modelId="{89F19664-F574-44B4-924E-3D107B743F23}" type="presParOf" srcId="{3960CFF8-4383-4382-8D6D-F2A00F508E8D}" destId="{366CFF54-5C8F-47F9-BFD8-D9AF3EADDA3E}" srcOrd="0" destOrd="0" presId="urn:microsoft.com/office/officeart/2005/8/layout/hProcess4"/>
    <dgm:cxn modelId="{75C41B37-1CBE-4C45-8C4B-850855BD27C4}" type="presParOf" srcId="{3960CFF8-4383-4382-8D6D-F2A00F508E8D}" destId="{13688FBD-4079-41FE-A6A2-B5B0F293E6BF}" srcOrd="1" destOrd="0" presId="urn:microsoft.com/office/officeart/2005/8/layout/hProcess4"/>
    <dgm:cxn modelId="{3AA8FE4E-D0FB-4F4F-9F35-7B6B4E7D5E8D}" type="presParOf" srcId="{3960CFF8-4383-4382-8D6D-F2A00F508E8D}" destId="{224851B6-C14D-49DE-883B-A13003DA4601}" srcOrd="2" destOrd="0" presId="urn:microsoft.com/office/officeart/2005/8/layout/hProcess4"/>
    <dgm:cxn modelId="{A4DAABAE-FB49-4E79-80B0-1264A8E539FF}" type="presParOf" srcId="{224851B6-C14D-49DE-883B-A13003DA4601}" destId="{1439717B-283C-48FF-AF62-1990F52B6512}" srcOrd="0" destOrd="0" presId="urn:microsoft.com/office/officeart/2005/8/layout/hProcess4"/>
    <dgm:cxn modelId="{6FFC75D9-47EB-48FF-90CD-91F117AC22B7}" type="presParOf" srcId="{1439717B-283C-48FF-AF62-1990F52B6512}" destId="{BCCE6711-D1D8-4B2C-917E-41AB5A6114A8}" srcOrd="0" destOrd="0" presId="urn:microsoft.com/office/officeart/2005/8/layout/hProcess4"/>
    <dgm:cxn modelId="{FEE85E3F-72E5-4071-8EA1-3623F81173A1}" type="presParOf" srcId="{1439717B-283C-48FF-AF62-1990F52B6512}" destId="{96015622-8A46-45CF-A72A-2856B699B374}" srcOrd="1" destOrd="0" presId="urn:microsoft.com/office/officeart/2005/8/layout/hProcess4"/>
    <dgm:cxn modelId="{AC4982ED-AD83-45D0-AD2F-455F7901AF9F}" type="presParOf" srcId="{1439717B-283C-48FF-AF62-1990F52B6512}" destId="{BFE859F2-A9E8-4F95-9161-8EC68F2D30C4}" srcOrd="2" destOrd="0" presId="urn:microsoft.com/office/officeart/2005/8/layout/hProcess4"/>
    <dgm:cxn modelId="{565E0706-6737-49AB-A631-19EA6E16791C}" type="presParOf" srcId="{1439717B-283C-48FF-AF62-1990F52B6512}" destId="{E18C6CF4-EDEB-4539-A36D-E0355B626199}" srcOrd="3" destOrd="0" presId="urn:microsoft.com/office/officeart/2005/8/layout/hProcess4"/>
    <dgm:cxn modelId="{0F8395D2-489A-4650-9E19-52FEC57A410B}" type="presParOf" srcId="{1439717B-283C-48FF-AF62-1990F52B6512}" destId="{D9FCD5E9-9E94-4534-BAB4-3DB8EB44E7D0}" srcOrd="4" destOrd="0" presId="urn:microsoft.com/office/officeart/2005/8/layout/hProcess4"/>
    <dgm:cxn modelId="{9204B803-0CC8-4F9E-AC95-C709626A9F47}" type="presParOf" srcId="{224851B6-C14D-49DE-883B-A13003DA4601}" destId="{6A63D16E-EEE6-4267-97EA-5AD7D2BC4E84}" srcOrd="1" destOrd="0" presId="urn:microsoft.com/office/officeart/2005/8/layout/hProcess4"/>
    <dgm:cxn modelId="{DF63E90D-523A-4A3D-8E96-876C4878E690}" type="presParOf" srcId="{224851B6-C14D-49DE-883B-A13003DA4601}" destId="{59BAED1E-A4FE-4FA3-8716-57917AF47F38}" srcOrd="2" destOrd="0" presId="urn:microsoft.com/office/officeart/2005/8/layout/hProcess4"/>
    <dgm:cxn modelId="{ABC2BBAC-ABC6-4828-A656-FF0E45449B5D}" type="presParOf" srcId="{59BAED1E-A4FE-4FA3-8716-57917AF47F38}" destId="{5C833856-7FAF-4B27-932C-67C7D08339F2}" srcOrd="0" destOrd="0" presId="urn:microsoft.com/office/officeart/2005/8/layout/hProcess4"/>
    <dgm:cxn modelId="{57A8C77F-8539-4ED5-8B3E-AA69AEF39063}" type="presParOf" srcId="{59BAED1E-A4FE-4FA3-8716-57917AF47F38}" destId="{E83793B4-2C5C-4D90-82FA-E5EE4745664D}" srcOrd="1" destOrd="0" presId="urn:microsoft.com/office/officeart/2005/8/layout/hProcess4"/>
    <dgm:cxn modelId="{13C487BA-883D-4A71-9789-EB655F6279D7}" type="presParOf" srcId="{59BAED1E-A4FE-4FA3-8716-57917AF47F38}" destId="{67FFE978-6FBE-4424-80BE-B9E4B4DD0695}" srcOrd="2" destOrd="0" presId="urn:microsoft.com/office/officeart/2005/8/layout/hProcess4"/>
    <dgm:cxn modelId="{9DE711C0-DAD0-490A-8F9F-84EFF58B67F2}" type="presParOf" srcId="{59BAED1E-A4FE-4FA3-8716-57917AF47F38}" destId="{029D1FDE-4DD7-4FA5-8C70-0C747477B66C}" srcOrd="3" destOrd="0" presId="urn:microsoft.com/office/officeart/2005/8/layout/hProcess4"/>
    <dgm:cxn modelId="{7E60F800-B699-4C90-AE8B-FFA3C1DBAC2A}" type="presParOf" srcId="{59BAED1E-A4FE-4FA3-8716-57917AF47F38}" destId="{C2556EF6-41FF-46C6-8829-911BFA533FFE}" srcOrd="4" destOrd="0" presId="urn:microsoft.com/office/officeart/2005/8/layout/hProcess4"/>
    <dgm:cxn modelId="{15EEC923-9DD9-45F9-B1CE-E90ADC8BB3B2}" type="presParOf" srcId="{224851B6-C14D-49DE-883B-A13003DA4601}" destId="{DC2A0ADB-DCE3-4BF4-9952-0394865777AC}" srcOrd="3" destOrd="0" presId="urn:microsoft.com/office/officeart/2005/8/layout/hProcess4"/>
    <dgm:cxn modelId="{F83CC031-B411-4234-8023-6E45E782DC1B}" type="presParOf" srcId="{224851B6-C14D-49DE-883B-A13003DA4601}" destId="{A874A3A3-A340-4ABC-99B5-7529D4415335}" srcOrd="4" destOrd="0" presId="urn:microsoft.com/office/officeart/2005/8/layout/hProcess4"/>
    <dgm:cxn modelId="{7B362966-E9AB-40B9-8761-1F07E738ED93}" type="presParOf" srcId="{A874A3A3-A340-4ABC-99B5-7529D4415335}" destId="{14032C0B-60AE-432B-A713-F993D1C4BA8F}" srcOrd="0" destOrd="0" presId="urn:microsoft.com/office/officeart/2005/8/layout/hProcess4"/>
    <dgm:cxn modelId="{7577A14F-C73F-4E1A-8760-544ED1967544}" type="presParOf" srcId="{A874A3A3-A340-4ABC-99B5-7529D4415335}" destId="{69C28D3B-E083-42DF-9EA0-916CA12125A9}" srcOrd="1" destOrd="0" presId="urn:microsoft.com/office/officeart/2005/8/layout/hProcess4"/>
    <dgm:cxn modelId="{1637F8A1-F9FA-4AC7-AA80-AC52DBF6427F}" type="presParOf" srcId="{A874A3A3-A340-4ABC-99B5-7529D4415335}" destId="{843715D2-C2C2-41EB-BDA3-21230FBA46DB}" srcOrd="2" destOrd="0" presId="urn:microsoft.com/office/officeart/2005/8/layout/hProcess4"/>
    <dgm:cxn modelId="{C3A1CE6A-C0A2-460E-AEC5-91898FCAB7C6}" type="presParOf" srcId="{A874A3A3-A340-4ABC-99B5-7529D4415335}" destId="{047F5837-10E2-4FFC-A492-DB8A19EF48CA}" srcOrd="3" destOrd="0" presId="urn:microsoft.com/office/officeart/2005/8/layout/hProcess4"/>
    <dgm:cxn modelId="{B0B35EFC-EC0D-408D-96C0-AAE23E559E96}" type="presParOf" srcId="{A874A3A3-A340-4ABC-99B5-7529D4415335}" destId="{7D6A154D-27BB-4CCE-9250-BCDD2CD5C383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0181A6C-6E14-4B4A-9619-5180DDD6F48B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A21F962-4008-4D42-88C1-0A19FE9CC913}">
      <dgm:prSet custT="1"/>
      <dgm:spPr/>
      <dgm:t>
        <a:bodyPr/>
        <a:lstStyle/>
        <a:p>
          <a:r>
            <a:rPr lang="en-US" sz="3600" dirty="0"/>
            <a:t>RASPBERRY PI 3 MODEL B</a:t>
          </a:r>
        </a:p>
      </dgm:t>
    </dgm:pt>
    <dgm:pt modelId="{985CCABB-AAAF-D94F-AB29-2C7C933869B9}" type="parTrans" cxnId="{D72AFFE3-0715-6D4F-9ACF-11343ED13B7E}">
      <dgm:prSet/>
      <dgm:spPr/>
      <dgm:t>
        <a:bodyPr/>
        <a:lstStyle/>
        <a:p>
          <a:endParaRPr lang="en-US"/>
        </a:p>
      </dgm:t>
    </dgm:pt>
    <dgm:pt modelId="{09F5EF6E-E22F-BB4C-A403-E97EAEF606D0}" type="sibTrans" cxnId="{D72AFFE3-0715-6D4F-9ACF-11343ED13B7E}">
      <dgm:prSet/>
      <dgm:spPr/>
      <dgm:t>
        <a:bodyPr/>
        <a:lstStyle/>
        <a:p>
          <a:endParaRPr lang="en-US"/>
        </a:p>
      </dgm:t>
    </dgm:pt>
    <dgm:pt modelId="{EA18A38A-4459-8545-A91D-93423F03C429}">
      <dgm:prSet custT="1"/>
      <dgm:spPr/>
      <dgm:t>
        <a:bodyPr/>
        <a:lstStyle/>
        <a:p>
          <a:r>
            <a:rPr lang="en-US" sz="3600" dirty="0"/>
            <a:t>RASPBERRY PI CAMERA MODULE</a:t>
          </a:r>
        </a:p>
      </dgm:t>
    </dgm:pt>
    <dgm:pt modelId="{B47CEC6C-D9FB-774E-AD0D-E77359E668E9}" type="parTrans" cxnId="{9271F754-43B8-6941-841D-E850FBFEDA0B}">
      <dgm:prSet/>
      <dgm:spPr/>
      <dgm:t>
        <a:bodyPr/>
        <a:lstStyle/>
        <a:p>
          <a:endParaRPr lang="en-US"/>
        </a:p>
      </dgm:t>
    </dgm:pt>
    <dgm:pt modelId="{5C703FCF-1350-4644-B364-CB9BCC335557}" type="sibTrans" cxnId="{9271F754-43B8-6941-841D-E850FBFEDA0B}">
      <dgm:prSet/>
      <dgm:spPr/>
      <dgm:t>
        <a:bodyPr/>
        <a:lstStyle/>
        <a:p>
          <a:endParaRPr lang="en-US"/>
        </a:p>
      </dgm:t>
    </dgm:pt>
    <dgm:pt modelId="{0B6C083D-5C08-4041-B6BF-635AB46CACCD}">
      <dgm:prSet custT="1"/>
      <dgm:spPr/>
      <dgm:t>
        <a:bodyPr/>
        <a:lstStyle/>
        <a:p>
          <a:r>
            <a:rPr lang="en-US" sz="3600" dirty="0"/>
            <a:t>ULTRASONIC SENSOR</a:t>
          </a:r>
        </a:p>
      </dgm:t>
    </dgm:pt>
    <dgm:pt modelId="{333BF612-4C14-B74B-93FE-B7CE1C4C54FC}" type="parTrans" cxnId="{C27133D8-8137-7C43-A69B-B2B6E6BCBE38}">
      <dgm:prSet/>
      <dgm:spPr/>
      <dgm:t>
        <a:bodyPr/>
        <a:lstStyle/>
        <a:p>
          <a:endParaRPr lang="en-US"/>
        </a:p>
      </dgm:t>
    </dgm:pt>
    <dgm:pt modelId="{20D0A1AA-0C0F-284D-9501-072C23D5D4CB}" type="sibTrans" cxnId="{C27133D8-8137-7C43-A69B-B2B6E6BCBE38}">
      <dgm:prSet/>
      <dgm:spPr/>
      <dgm:t>
        <a:bodyPr/>
        <a:lstStyle/>
        <a:p>
          <a:endParaRPr lang="en-US"/>
        </a:p>
      </dgm:t>
    </dgm:pt>
    <dgm:pt modelId="{3AD0C627-275E-3F43-B0D7-05BD0E2A78BD}" type="pres">
      <dgm:prSet presAssocID="{50181A6C-6E14-4B4A-9619-5180DDD6F48B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C31B9493-78B7-8A43-88D1-B44F93313DF2}" type="pres">
      <dgm:prSet presAssocID="{DA21F962-4008-4D42-88C1-0A19FE9CC913}" presName="horFlow" presStyleCnt="0"/>
      <dgm:spPr/>
    </dgm:pt>
    <dgm:pt modelId="{300444AF-1B5D-3549-BEA3-A6E5C6235ECB}" type="pres">
      <dgm:prSet presAssocID="{DA21F962-4008-4D42-88C1-0A19FE9CC913}" presName="bigChev" presStyleLbl="node1" presStyleIdx="0" presStyleCnt="3" custScaleX="223039"/>
      <dgm:spPr/>
    </dgm:pt>
    <dgm:pt modelId="{4084A86A-C53B-7843-9FF4-F1B40CB248F2}" type="pres">
      <dgm:prSet presAssocID="{DA21F962-4008-4D42-88C1-0A19FE9CC913}" presName="vSp" presStyleCnt="0"/>
      <dgm:spPr/>
    </dgm:pt>
    <dgm:pt modelId="{D9871C71-E464-8344-8C90-3E7DBA1BA558}" type="pres">
      <dgm:prSet presAssocID="{EA18A38A-4459-8545-A91D-93423F03C429}" presName="horFlow" presStyleCnt="0"/>
      <dgm:spPr/>
    </dgm:pt>
    <dgm:pt modelId="{88F545F1-AB0F-8648-95C2-2EA622D6337F}" type="pres">
      <dgm:prSet presAssocID="{EA18A38A-4459-8545-A91D-93423F03C429}" presName="bigChev" presStyleLbl="node1" presStyleIdx="1" presStyleCnt="3" custScaleX="223039"/>
      <dgm:spPr/>
    </dgm:pt>
    <dgm:pt modelId="{124DFD7C-912A-7E4E-865D-3B5E1CF512BB}" type="pres">
      <dgm:prSet presAssocID="{EA18A38A-4459-8545-A91D-93423F03C429}" presName="vSp" presStyleCnt="0"/>
      <dgm:spPr/>
    </dgm:pt>
    <dgm:pt modelId="{12E7DDA9-2BA0-804C-BCAD-3889979FEAAE}" type="pres">
      <dgm:prSet presAssocID="{0B6C083D-5C08-4041-B6BF-635AB46CACCD}" presName="horFlow" presStyleCnt="0"/>
      <dgm:spPr/>
    </dgm:pt>
    <dgm:pt modelId="{4F11E9C7-3237-F147-92D9-41E857038E76}" type="pres">
      <dgm:prSet presAssocID="{0B6C083D-5C08-4041-B6BF-635AB46CACCD}" presName="bigChev" presStyleLbl="node1" presStyleIdx="2" presStyleCnt="3" custScaleX="225178"/>
      <dgm:spPr/>
    </dgm:pt>
  </dgm:ptLst>
  <dgm:cxnLst>
    <dgm:cxn modelId="{E4D19D3A-A50C-534C-B8A7-3F52AC6D8BCF}" type="presOf" srcId="{DA21F962-4008-4D42-88C1-0A19FE9CC913}" destId="{300444AF-1B5D-3549-BEA3-A6E5C6235ECB}" srcOrd="0" destOrd="0" presId="urn:microsoft.com/office/officeart/2005/8/layout/lProcess3"/>
    <dgm:cxn modelId="{9271F754-43B8-6941-841D-E850FBFEDA0B}" srcId="{50181A6C-6E14-4B4A-9619-5180DDD6F48B}" destId="{EA18A38A-4459-8545-A91D-93423F03C429}" srcOrd="1" destOrd="0" parTransId="{B47CEC6C-D9FB-774E-AD0D-E77359E668E9}" sibTransId="{5C703FCF-1350-4644-B364-CB9BCC335557}"/>
    <dgm:cxn modelId="{AD202762-F8D8-A847-8F09-D1E9C53CF2B7}" type="presOf" srcId="{50181A6C-6E14-4B4A-9619-5180DDD6F48B}" destId="{3AD0C627-275E-3F43-B0D7-05BD0E2A78BD}" srcOrd="0" destOrd="0" presId="urn:microsoft.com/office/officeart/2005/8/layout/lProcess3"/>
    <dgm:cxn modelId="{25902D81-6431-9E4A-B162-5798FE1AC5F4}" type="presOf" srcId="{EA18A38A-4459-8545-A91D-93423F03C429}" destId="{88F545F1-AB0F-8648-95C2-2EA622D6337F}" srcOrd="0" destOrd="0" presId="urn:microsoft.com/office/officeart/2005/8/layout/lProcess3"/>
    <dgm:cxn modelId="{C60A9F9F-3F0B-914F-ADE4-F88C699F0D16}" type="presOf" srcId="{0B6C083D-5C08-4041-B6BF-635AB46CACCD}" destId="{4F11E9C7-3237-F147-92D9-41E857038E76}" srcOrd="0" destOrd="0" presId="urn:microsoft.com/office/officeart/2005/8/layout/lProcess3"/>
    <dgm:cxn modelId="{C27133D8-8137-7C43-A69B-B2B6E6BCBE38}" srcId="{50181A6C-6E14-4B4A-9619-5180DDD6F48B}" destId="{0B6C083D-5C08-4041-B6BF-635AB46CACCD}" srcOrd="2" destOrd="0" parTransId="{333BF612-4C14-B74B-93FE-B7CE1C4C54FC}" sibTransId="{20D0A1AA-0C0F-284D-9501-072C23D5D4CB}"/>
    <dgm:cxn modelId="{D72AFFE3-0715-6D4F-9ACF-11343ED13B7E}" srcId="{50181A6C-6E14-4B4A-9619-5180DDD6F48B}" destId="{DA21F962-4008-4D42-88C1-0A19FE9CC913}" srcOrd="0" destOrd="0" parTransId="{985CCABB-AAAF-D94F-AB29-2C7C933869B9}" sibTransId="{09F5EF6E-E22F-BB4C-A403-E97EAEF606D0}"/>
    <dgm:cxn modelId="{37375963-8757-2C43-BB7C-01EFFF3A6A4C}" type="presParOf" srcId="{3AD0C627-275E-3F43-B0D7-05BD0E2A78BD}" destId="{C31B9493-78B7-8A43-88D1-B44F93313DF2}" srcOrd="0" destOrd="0" presId="urn:microsoft.com/office/officeart/2005/8/layout/lProcess3"/>
    <dgm:cxn modelId="{1AF41138-F31F-7346-A60F-1FBFCE170932}" type="presParOf" srcId="{C31B9493-78B7-8A43-88D1-B44F93313DF2}" destId="{300444AF-1B5D-3549-BEA3-A6E5C6235ECB}" srcOrd="0" destOrd="0" presId="urn:microsoft.com/office/officeart/2005/8/layout/lProcess3"/>
    <dgm:cxn modelId="{B3809714-0E76-1F49-9B79-E611A3B2C99F}" type="presParOf" srcId="{3AD0C627-275E-3F43-B0D7-05BD0E2A78BD}" destId="{4084A86A-C53B-7843-9FF4-F1B40CB248F2}" srcOrd="1" destOrd="0" presId="urn:microsoft.com/office/officeart/2005/8/layout/lProcess3"/>
    <dgm:cxn modelId="{88D6D782-AFF5-BF48-97A6-61EFE03D66D4}" type="presParOf" srcId="{3AD0C627-275E-3F43-B0D7-05BD0E2A78BD}" destId="{D9871C71-E464-8344-8C90-3E7DBA1BA558}" srcOrd="2" destOrd="0" presId="urn:microsoft.com/office/officeart/2005/8/layout/lProcess3"/>
    <dgm:cxn modelId="{655C4AD9-CF39-7B41-83F5-D8123F227EBE}" type="presParOf" srcId="{D9871C71-E464-8344-8C90-3E7DBA1BA558}" destId="{88F545F1-AB0F-8648-95C2-2EA622D6337F}" srcOrd="0" destOrd="0" presId="urn:microsoft.com/office/officeart/2005/8/layout/lProcess3"/>
    <dgm:cxn modelId="{D5572D8B-FCF9-3741-A039-5E3209725ECF}" type="presParOf" srcId="{3AD0C627-275E-3F43-B0D7-05BD0E2A78BD}" destId="{124DFD7C-912A-7E4E-865D-3B5E1CF512BB}" srcOrd="3" destOrd="0" presId="urn:microsoft.com/office/officeart/2005/8/layout/lProcess3"/>
    <dgm:cxn modelId="{A45A73C2-18B2-724B-AB60-E73081D7E914}" type="presParOf" srcId="{3AD0C627-275E-3F43-B0D7-05BD0E2A78BD}" destId="{12E7DDA9-2BA0-804C-BCAD-3889979FEAAE}" srcOrd="4" destOrd="0" presId="urn:microsoft.com/office/officeart/2005/8/layout/lProcess3"/>
    <dgm:cxn modelId="{091E0098-2637-A245-B3A2-70CE0D7FB620}" type="presParOf" srcId="{12E7DDA9-2BA0-804C-BCAD-3889979FEAAE}" destId="{4F11E9C7-3237-F147-92D9-41E857038E76}" srcOrd="0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9FB61DA-0A1D-5848-A74E-58FAC0807A14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F7B264D-3FED-2F44-A82A-01DA3572C448}">
      <dgm:prSet/>
      <dgm:spPr/>
      <dgm:t>
        <a:bodyPr/>
        <a:lstStyle/>
        <a:p>
          <a:r>
            <a:rPr lang="en-US"/>
            <a:t>Python</a:t>
          </a:r>
        </a:p>
      </dgm:t>
    </dgm:pt>
    <dgm:pt modelId="{24D3D3D3-5963-2348-B5B3-DF68CFA96210}" type="parTrans" cxnId="{4522F4F7-D4CA-E046-BD73-483BBDA53521}">
      <dgm:prSet/>
      <dgm:spPr/>
      <dgm:t>
        <a:bodyPr/>
        <a:lstStyle/>
        <a:p>
          <a:endParaRPr lang="en-US"/>
        </a:p>
      </dgm:t>
    </dgm:pt>
    <dgm:pt modelId="{BFABD41A-67A2-9044-9724-42696F2117CF}" type="sibTrans" cxnId="{4522F4F7-D4CA-E046-BD73-483BBDA53521}">
      <dgm:prSet/>
      <dgm:spPr/>
      <dgm:t>
        <a:bodyPr/>
        <a:lstStyle/>
        <a:p>
          <a:endParaRPr lang="en-US"/>
        </a:p>
      </dgm:t>
    </dgm:pt>
    <dgm:pt modelId="{5832C417-E6E0-EA4D-8FD3-9E2CD7C184DC}">
      <dgm:prSet/>
      <dgm:spPr/>
      <dgm:t>
        <a:bodyPr/>
        <a:lstStyle/>
        <a:p>
          <a:r>
            <a:rPr lang="en-US"/>
            <a:t>Raspbian pi</a:t>
          </a:r>
        </a:p>
      </dgm:t>
    </dgm:pt>
    <dgm:pt modelId="{9DF39EAB-AC64-0944-8B5E-7CCF94E75601}" type="parTrans" cxnId="{962ADF38-E9F8-F04D-85F2-432F65932499}">
      <dgm:prSet/>
      <dgm:spPr/>
      <dgm:t>
        <a:bodyPr/>
        <a:lstStyle/>
        <a:p>
          <a:endParaRPr lang="en-US"/>
        </a:p>
      </dgm:t>
    </dgm:pt>
    <dgm:pt modelId="{D91C7D6F-D456-1948-909D-D21640A5EC33}" type="sibTrans" cxnId="{962ADF38-E9F8-F04D-85F2-432F65932499}">
      <dgm:prSet/>
      <dgm:spPr/>
      <dgm:t>
        <a:bodyPr/>
        <a:lstStyle/>
        <a:p>
          <a:endParaRPr lang="en-US"/>
        </a:p>
      </dgm:t>
    </dgm:pt>
    <dgm:pt modelId="{E9CA3766-1A12-EB49-A5A3-8605038A7B7E}">
      <dgm:prSet/>
      <dgm:spPr/>
      <dgm:t>
        <a:bodyPr/>
        <a:lstStyle/>
        <a:p>
          <a:r>
            <a:rPr lang="en-US"/>
            <a:t>OpenCV</a:t>
          </a:r>
        </a:p>
      </dgm:t>
    </dgm:pt>
    <dgm:pt modelId="{10BFCE4E-9655-0041-B1B2-478C51AE1D3E}" type="parTrans" cxnId="{F386755C-0ADF-8B47-9D2F-7E6051FF974E}">
      <dgm:prSet/>
      <dgm:spPr/>
      <dgm:t>
        <a:bodyPr/>
        <a:lstStyle/>
        <a:p>
          <a:endParaRPr lang="en-US"/>
        </a:p>
      </dgm:t>
    </dgm:pt>
    <dgm:pt modelId="{DDA626AC-6D40-8347-B8E0-F3798B65E53F}" type="sibTrans" cxnId="{F386755C-0ADF-8B47-9D2F-7E6051FF974E}">
      <dgm:prSet/>
      <dgm:spPr/>
      <dgm:t>
        <a:bodyPr/>
        <a:lstStyle/>
        <a:p>
          <a:endParaRPr lang="en-US"/>
        </a:p>
      </dgm:t>
    </dgm:pt>
    <dgm:pt modelId="{4B423BF2-D4E3-3147-8378-EE685517C82B}">
      <dgm:prSet/>
      <dgm:spPr/>
      <dgm:t>
        <a:bodyPr/>
        <a:lstStyle/>
        <a:p>
          <a:r>
            <a:rPr lang="en-US"/>
            <a:t>Dropbox API</a:t>
          </a:r>
        </a:p>
      </dgm:t>
    </dgm:pt>
    <dgm:pt modelId="{2B247333-7E84-1244-847A-B42CF2E05F17}" type="parTrans" cxnId="{82E5640E-5D81-9845-BAEA-D98E14D01003}">
      <dgm:prSet/>
      <dgm:spPr/>
      <dgm:t>
        <a:bodyPr/>
        <a:lstStyle/>
        <a:p>
          <a:endParaRPr lang="en-US"/>
        </a:p>
      </dgm:t>
    </dgm:pt>
    <dgm:pt modelId="{09F33BDF-31CE-1F45-AE26-B68BD93970C4}" type="sibTrans" cxnId="{82E5640E-5D81-9845-BAEA-D98E14D01003}">
      <dgm:prSet/>
      <dgm:spPr/>
      <dgm:t>
        <a:bodyPr/>
        <a:lstStyle/>
        <a:p>
          <a:endParaRPr lang="en-US"/>
        </a:p>
      </dgm:t>
    </dgm:pt>
    <dgm:pt modelId="{5D892D10-E512-B24F-831F-A01CF64B3809}" type="pres">
      <dgm:prSet presAssocID="{89FB61DA-0A1D-5848-A74E-58FAC0807A14}" presName="linearFlow" presStyleCnt="0">
        <dgm:presLayoutVars>
          <dgm:dir/>
          <dgm:resizeHandles val="exact"/>
        </dgm:presLayoutVars>
      </dgm:prSet>
      <dgm:spPr/>
    </dgm:pt>
    <dgm:pt modelId="{E43BFD7F-0B3B-D748-B9ED-EAE30014B521}" type="pres">
      <dgm:prSet presAssocID="{CF7B264D-3FED-2F44-A82A-01DA3572C448}" presName="composite" presStyleCnt="0"/>
      <dgm:spPr/>
    </dgm:pt>
    <dgm:pt modelId="{CE1E892F-B399-824C-8061-7A4EBA6DBA9F}" type="pres">
      <dgm:prSet presAssocID="{CF7B264D-3FED-2F44-A82A-01DA3572C448}" presName="imgShp" presStyleLbl="fgImgPlace1" presStyleIdx="0" presStyleCnt="4" custLinFactY="100000" custLinFactNeighborX="-57387" custLinFactNeighborY="16292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</dgm:spPr>
    </dgm:pt>
    <dgm:pt modelId="{5AD8C9E4-A234-3741-AE0A-21C2C6567104}" type="pres">
      <dgm:prSet presAssocID="{CF7B264D-3FED-2F44-A82A-01DA3572C448}" presName="txShp" presStyleLbl="node1" presStyleIdx="0" presStyleCnt="4">
        <dgm:presLayoutVars>
          <dgm:bulletEnabled val="1"/>
        </dgm:presLayoutVars>
      </dgm:prSet>
      <dgm:spPr/>
    </dgm:pt>
    <dgm:pt modelId="{D0DCDE5A-D133-F94C-B657-955154B7F7F7}" type="pres">
      <dgm:prSet presAssocID="{BFABD41A-67A2-9044-9724-42696F2117CF}" presName="spacing" presStyleCnt="0"/>
      <dgm:spPr/>
    </dgm:pt>
    <dgm:pt modelId="{270CC644-CF0D-924F-A29C-7D84DF70F1C6}" type="pres">
      <dgm:prSet presAssocID="{5832C417-E6E0-EA4D-8FD3-9E2CD7C184DC}" presName="composite" presStyleCnt="0"/>
      <dgm:spPr/>
    </dgm:pt>
    <dgm:pt modelId="{D4722648-38DC-044B-8972-D70ABD25802D}" type="pres">
      <dgm:prSet presAssocID="{5832C417-E6E0-EA4D-8FD3-9E2CD7C184DC}" presName="imgShp" presStyleLbl="fgImgPlace1" presStyleIdx="1" presStyleCnt="4" custLinFactNeighborX="-64244" custLinFactNeighborY="1107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</dgm:spPr>
    </dgm:pt>
    <dgm:pt modelId="{4FD1792C-8E41-204C-B7D4-FFA249F2F7D6}" type="pres">
      <dgm:prSet presAssocID="{5832C417-E6E0-EA4D-8FD3-9E2CD7C184DC}" presName="txShp" presStyleLbl="node1" presStyleIdx="1" presStyleCnt="4">
        <dgm:presLayoutVars>
          <dgm:bulletEnabled val="1"/>
        </dgm:presLayoutVars>
      </dgm:prSet>
      <dgm:spPr/>
    </dgm:pt>
    <dgm:pt modelId="{92F3AAD4-D687-6D45-9D35-044021F5C877}" type="pres">
      <dgm:prSet presAssocID="{D91C7D6F-D456-1948-909D-D21640A5EC33}" presName="spacing" presStyleCnt="0"/>
      <dgm:spPr/>
    </dgm:pt>
    <dgm:pt modelId="{2389E446-DBF7-3B44-9822-EDF8035157DB}" type="pres">
      <dgm:prSet presAssocID="{E9CA3766-1A12-EB49-A5A3-8605038A7B7E}" presName="composite" presStyleCnt="0"/>
      <dgm:spPr/>
    </dgm:pt>
    <dgm:pt modelId="{27219B74-B9B7-4C4F-99C7-D0059CF2772B}" type="pres">
      <dgm:prSet presAssocID="{E9CA3766-1A12-EB49-A5A3-8605038A7B7E}" presName="imgShp" presStyleLbl="fgImgPlace1" presStyleIdx="2" presStyleCnt="4" custLinFactY="-100000" custLinFactNeighborX="-57387" custLinFactNeighborY="-159938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</dgm:spPr>
    </dgm:pt>
    <dgm:pt modelId="{5881BBC2-5B24-C847-9AF5-29812C61BF0A}" type="pres">
      <dgm:prSet presAssocID="{E9CA3766-1A12-EB49-A5A3-8605038A7B7E}" presName="txShp" presStyleLbl="node1" presStyleIdx="2" presStyleCnt="4">
        <dgm:presLayoutVars>
          <dgm:bulletEnabled val="1"/>
        </dgm:presLayoutVars>
      </dgm:prSet>
      <dgm:spPr/>
    </dgm:pt>
    <dgm:pt modelId="{120F9C76-0939-C045-A26E-2354D08B89B4}" type="pres">
      <dgm:prSet presAssocID="{DDA626AC-6D40-8347-B8E0-F3798B65E53F}" presName="spacing" presStyleCnt="0"/>
      <dgm:spPr/>
    </dgm:pt>
    <dgm:pt modelId="{26F382E2-DF42-6B44-ABE3-E39ACB097ABB}" type="pres">
      <dgm:prSet presAssocID="{4B423BF2-D4E3-3147-8378-EE685517C82B}" presName="composite" presStyleCnt="0"/>
      <dgm:spPr/>
    </dgm:pt>
    <dgm:pt modelId="{A308D03C-588A-FD48-97E3-5606C95A5A16}" type="pres">
      <dgm:prSet presAssocID="{4B423BF2-D4E3-3147-8378-EE685517C82B}" presName="imgShp" presStyleLbl="fgImgPlace1" presStyleIdx="3" presStyleCnt="4" custLinFactNeighborX="-57346" custLinFactNeighborY="-3365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</dgm:spPr>
    </dgm:pt>
    <dgm:pt modelId="{38280A06-69F1-CC43-BE6F-47B77CCCD048}" type="pres">
      <dgm:prSet presAssocID="{4B423BF2-D4E3-3147-8378-EE685517C82B}" presName="txShp" presStyleLbl="node1" presStyleIdx="3" presStyleCnt="4">
        <dgm:presLayoutVars>
          <dgm:bulletEnabled val="1"/>
        </dgm:presLayoutVars>
      </dgm:prSet>
      <dgm:spPr/>
    </dgm:pt>
  </dgm:ptLst>
  <dgm:cxnLst>
    <dgm:cxn modelId="{82E5640E-5D81-9845-BAEA-D98E14D01003}" srcId="{89FB61DA-0A1D-5848-A74E-58FAC0807A14}" destId="{4B423BF2-D4E3-3147-8378-EE685517C82B}" srcOrd="3" destOrd="0" parTransId="{2B247333-7E84-1244-847A-B42CF2E05F17}" sibTransId="{09F33BDF-31CE-1F45-AE26-B68BD93970C4}"/>
    <dgm:cxn modelId="{962ADF38-E9F8-F04D-85F2-432F65932499}" srcId="{89FB61DA-0A1D-5848-A74E-58FAC0807A14}" destId="{5832C417-E6E0-EA4D-8FD3-9E2CD7C184DC}" srcOrd="1" destOrd="0" parTransId="{9DF39EAB-AC64-0944-8B5E-7CCF94E75601}" sibTransId="{D91C7D6F-D456-1948-909D-D21640A5EC33}"/>
    <dgm:cxn modelId="{C1C5533E-1675-8E4F-BA2C-2FDFEE0FE5C0}" type="presOf" srcId="{4B423BF2-D4E3-3147-8378-EE685517C82B}" destId="{38280A06-69F1-CC43-BE6F-47B77CCCD048}" srcOrd="0" destOrd="0" presId="urn:microsoft.com/office/officeart/2005/8/layout/vList3"/>
    <dgm:cxn modelId="{F386755C-0ADF-8B47-9D2F-7E6051FF974E}" srcId="{89FB61DA-0A1D-5848-A74E-58FAC0807A14}" destId="{E9CA3766-1A12-EB49-A5A3-8605038A7B7E}" srcOrd="2" destOrd="0" parTransId="{10BFCE4E-9655-0041-B1B2-478C51AE1D3E}" sibTransId="{DDA626AC-6D40-8347-B8E0-F3798B65E53F}"/>
    <dgm:cxn modelId="{98F2F371-6F9B-5A40-B771-A4A9FCA57266}" type="presOf" srcId="{E9CA3766-1A12-EB49-A5A3-8605038A7B7E}" destId="{5881BBC2-5B24-C847-9AF5-29812C61BF0A}" srcOrd="0" destOrd="0" presId="urn:microsoft.com/office/officeart/2005/8/layout/vList3"/>
    <dgm:cxn modelId="{6011CF8E-0972-8347-BCDB-FB29AADE00D0}" type="presOf" srcId="{89FB61DA-0A1D-5848-A74E-58FAC0807A14}" destId="{5D892D10-E512-B24F-831F-A01CF64B3809}" srcOrd="0" destOrd="0" presId="urn:microsoft.com/office/officeart/2005/8/layout/vList3"/>
    <dgm:cxn modelId="{4CA7E2B1-0E07-C84A-9236-02D58EF03A42}" type="presOf" srcId="{CF7B264D-3FED-2F44-A82A-01DA3572C448}" destId="{5AD8C9E4-A234-3741-AE0A-21C2C6567104}" srcOrd="0" destOrd="0" presId="urn:microsoft.com/office/officeart/2005/8/layout/vList3"/>
    <dgm:cxn modelId="{4522F4F7-D4CA-E046-BD73-483BBDA53521}" srcId="{89FB61DA-0A1D-5848-A74E-58FAC0807A14}" destId="{CF7B264D-3FED-2F44-A82A-01DA3572C448}" srcOrd="0" destOrd="0" parTransId="{24D3D3D3-5963-2348-B5B3-DF68CFA96210}" sibTransId="{BFABD41A-67A2-9044-9724-42696F2117CF}"/>
    <dgm:cxn modelId="{19868CF9-DDCE-1E49-A75C-178E7FCB7522}" type="presOf" srcId="{5832C417-E6E0-EA4D-8FD3-9E2CD7C184DC}" destId="{4FD1792C-8E41-204C-B7D4-FFA249F2F7D6}" srcOrd="0" destOrd="0" presId="urn:microsoft.com/office/officeart/2005/8/layout/vList3"/>
    <dgm:cxn modelId="{3266730B-85FF-D947-B42F-AB395177A982}" type="presParOf" srcId="{5D892D10-E512-B24F-831F-A01CF64B3809}" destId="{E43BFD7F-0B3B-D748-B9ED-EAE30014B521}" srcOrd="0" destOrd="0" presId="urn:microsoft.com/office/officeart/2005/8/layout/vList3"/>
    <dgm:cxn modelId="{74192BCB-5718-C44A-895C-CD7D24257C97}" type="presParOf" srcId="{E43BFD7F-0B3B-D748-B9ED-EAE30014B521}" destId="{CE1E892F-B399-824C-8061-7A4EBA6DBA9F}" srcOrd="0" destOrd="0" presId="urn:microsoft.com/office/officeart/2005/8/layout/vList3"/>
    <dgm:cxn modelId="{72083A16-1AA1-CE45-B404-4CCDDAF166B7}" type="presParOf" srcId="{E43BFD7F-0B3B-D748-B9ED-EAE30014B521}" destId="{5AD8C9E4-A234-3741-AE0A-21C2C6567104}" srcOrd="1" destOrd="0" presId="urn:microsoft.com/office/officeart/2005/8/layout/vList3"/>
    <dgm:cxn modelId="{7F127101-3BAE-6F40-9D73-0986CE0E96A7}" type="presParOf" srcId="{5D892D10-E512-B24F-831F-A01CF64B3809}" destId="{D0DCDE5A-D133-F94C-B657-955154B7F7F7}" srcOrd="1" destOrd="0" presId="urn:microsoft.com/office/officeart/2005/8/layout/vList3"/>
    <dgm:cxn modelId="{CBBBA35B-11ED-6C4A-B5FE-505F1DF72243}" type="presParOf" srcId="{5D892D10-E512-B24F-831F-A01CF64B3809}" destId="{270CC644-CF0D-924F-A29C-7D84DF70F1C6}" srcOrd="2" destOrd="0" presId="urn:microsoft.com/office/officeart/2005/8/layout/vList3"/>
    <dgm:cxn modelId="{E278C72A-8090-4949-B4A9-D1928E2EBE3C}" type="presParOf" srcId="{270CC644-CF0D-924F-A29C-7D84DF70F1C6}" destId="{D4722648-38DC-044B-8972-D70ABD25802D}" srcOrd="0" destOrd="0" presId="urn:microsoft.com/office/officeart/2005/8/layout/vList3"/>
    <dgm:cxn modelId="{75C7EBFE-50DB-7F4D-B427-A10809F73FF3}" type="presParOf" srcId="{270CC644-CF0D-924F-A29C-7D84DF70F1C6}" destId="{4FD1792C-8E41-204C-B7D4-FFA249F2F7D6}" srcOrd="1" destOrd="0" presId="urn:microsoft.com/office/officeart/2005/8/layout/vList3"/>
    <dgm:cxn modelId="{88ECAC19-2475-014E-8BAF-445AADFF5E6E}" type="presParOf" srcId="{5D892D10-E512-B24F-831F-A01CF64B3809}" destId="{92F3AAD4-D687-6D45-9D35-044021F5C877}" srcOrd="3" destOrd="0" presId="urn:microsoft.com/office/officeart/2005/8/layout/vList3"/>
    <dgm:cxn modelId="{637BD632-417C-2A4B-8EC6-73B03BE38C71}" type="presParOf" srcId="{5D892D10-E512-B24F-831F-A01CF64B3809}" destId="{2389E446-DBF7-3B44-9822-EDF8035157DB}" srcOrd="4" destOrd="0" presId="urn:microsoft.com/office/officeart/2005/8/layout/vList3"/>
    <dgm:cxn modelId="{03DF5A12-7F6B-0B46-B9F0-9AA47954F361}" type="presParOf" srcId="{2389E446-DBF7-3B44-9822-EDF8035157DB}" destId="{27219B74-B9B7-4C4F-99C7-D0059CF2772B}" srcOrd="0" destOrd="0" presId="urn:microsoft.com/office/officeart/2005/8/layout/vList3"/>
    <dgm:cxn modelId="{90FB2989-D8E4-4447-B2F3-DDF4A373FE9B}" type="presParOf" srcId="{2389E446-DBF7-3B44-9822-EDF8035157DB}" destId="{5881BBC2-5B24-C847-9AF5-29812C61BF0A}" srcOrd="1" destOrd="0" presId="urn:microsoft.com/office/officeart/2005/8/layout/vList3"/>
    <dgm:cxn modelId="{90F83426-BC72-2643-8D22-3C04E23F0CE2}" type="presParOf" srcId="{5D892D10-E512-B24F-831F-A01CF64B3809}" destId="{120F9C76-0939-C045-A26E-2354D08B89B4}" srcOrd="5" destOrd="0" presId="urn:microsoft.com/office/officeart/2005/8/layout/vList3"/>
    <dgm:cxn modelId="{836CE737-2A8D-B547-A23F-D5E0A69A7177}" type="presParOf" srcId="{5D892D10-E512-B24F-831F-A01CF64B3809}" destId="{26F382E2-DF42-6B44-ABE3-E39ACB097ABB}" srcOrd="6" destOrd="0" presId="urn:microsoft.com/office/officeart/2005/8/layout/vList3"/>
    <dgm:cxn modelId="{C3272906-C6A7-7742-9D82-243F875DF39F}" type="presParOf" srcId="{26F382E2-DF42-6B44-ABE3-E39ACB097ABB}" destId="{A308D03C-588A-FD48-97E3-5606C95A5A16}" srcOrd="0" destOrd="0" presId="urn:microsoft.com/office/officeart/2005/8/layout/vList3"/>
    <dgm:cxn modelId="{2A624FDC-CDD6-4F45-8E4C-7E02BC6F345A}" type="presParOf" srcId="{26F382E2-DF42-6B44-ABE3-E39ACB097ABB}" destId="{38280A06-69F1-CC43-BE6F-47B77CCCD048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015622-8A46-45CF-A72A-2856B699B374}">
      <dsp:nvSpPr>
        <dsp:cNvPr id="0" name=""/>
        <dsp:cNvSpPr/>
      </dsp:nvSpPr>
      <dsp:spPr>
        <a:xfrm>
          <a:off x="36244" y="1049273"/>
          <a:ext cx="2444561" cy="20162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625" tIns="47625" rIns="47625" bIns="476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Sense motion through ultrasonic sensor.</a:t>
          </a:r>
        </a:p>
      </dsp:txBody>
      <dsp:txXfrm>
        <a:off x="82644" y="1095673"/>
        <a:ext cx="2351761" cy="1491398"/>
      </dsp:txXfrm>
    </dsp:sp>
    <dsp:sp modelId="{6A63D16E-EEE6-4267-97EA-5AD7D2BC4E84}">
      <dsp:nvSpPr>
        <dsp:cNvPr id="0" name=""/>
        <dsp:cNvSpPr/>
      </dsp:nvSpPr>
      <dsp:spPr>
        <a:xfrm>
          <a:off x="1833067" y="1160479"/>
          <a:ext cx="2647651" cy="2647651"/>
        </a:xfrm>
        <a:prstGeom prst="leftCircularArrow">
          <a:avLst>
            <a:gd name="adj1" fmla="val 3623"/>
            <a:gd name="adj2" fmla="val 450791"/>
            <a:gd name="adj3" fmla="val 2323845"/>
            <a:gd name="adj4" fmla="val 9122033"/>
            <a:gd name="adj5" fmla="val 4226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18C6CF4-EDEB-4539-A36D-E0355B626199}">
      <dsp:nvSpPr>
        <dsp:cNvPr id="0" name=""/>
        <dsp:cNvSpPr/>
      </dsp:nvSpPr>
      <dsp:spPr>
        <a:xfrm>
          <a:off x="685802" y="2590802"/>
          <a:ext cx="2172943" cy="86410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Ultrasonic Sensor</a:t>
          </a:r>
        </a:p>
      </dsp:txBody>
      <dsp:txXfrm>
        <a:off x="711111" y="2616111"/>
        <a:ext cx="2122325" cy="813490"/>
      </dsp:txXfrm>
    </dsp:sp>
    <dsp:sp modelId="{E83793B4-2C5C-4D90-82FA-E5EE4745664D}">
      <dsp:nvSpPr>
        <dsp:cNvPr id="0" name=""/>
        <dsp:cNvSpPr/>
      </dsp:nvSpPr>
      <dsp:spPr>
        <a:xfrm>
          <a:off x="3200396" y="1066795"/>
          <a:ext cx="2444561" cy="20162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625" tIns="47625" rIns="47625" bIns="47625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Camera module triggered by motion sensor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Image captured</a:t>
          </a:r>
        </a:p>
      </dsp:txBody>
      <dsp:txXfrm>
        <a:off x="3246796" y="1545249"/>
        <a:ext cx="2351761" cy="1491398"/>
      </dsp:txXfrm>
    </dsp:sp>
    <dsp:sp modelId="{DC2A0ADB-DCE3-4BF4-9952-0394865777AC}">
      <dsp:nvSpPr>
        <dsp:cNvPr id="0" name=""/>
        <dsp:cNvSpPr/>
      </dsp:nvSpPr>
      <dsp:spPr>
        <a:xfrm>
          <a:off x="4800601" y="228608"/>
          <a:ext cx="3091364" cy="3091364"/>
        </a:xfrm>
        <a:prstGeom prst="circularArrow">
          <a:avLst>
            <a:gd name="adj1" fmla="val 3103"/>
            <a:gd name="adj2" fmla="val 381347"/>
            <a:gd name="adj3" fmla="val 19443143"/>
            <a:gd name="adj4" fmla="val 12575511"/>
            <a:gd name="adj5" fmla="val 362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029D1FDE-4DD7-4FA5-8C70-0C747477B66C}">
      <dsp:nvSpPr>
        <dsp:cNvPr id="0" name=""/>
        <dsp:cNvSpPr/>
      </dsp:nvSpPr>
      <dsp:spPr>
        <a:xfrm>
          <a:off x="3752383" y="617220"/>
          <a:ext cx="2172943" cy="86410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Image Processing and Capturing</a:t>
          </a:r>
        </a:p>
      </dsp:txBody>
      <dsp:txXfrm>
        <a:off x="3777692" y="642529"/>
        <a:ext cx="2122325" cy="813490"/>
      </dsp:txXfrm>
    </dsp:sp>
    <dsp:sp modelId="{69C28D3B-E083-42DF-9EA0-916CA12125A9}">
      <dsp:nvSpPr>
        <dsp:cNvPr id="0" name=""/>
        <dsp:cNvSpPr/>
      </dsp:nvSpPr>
      <dsp:spPr>
        <a:xfrm>
          <a:off x="6382050" y="1049273"/>
          <a:ext cx="2444561" cy="201625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625" tIns="47625" rIns="47625" bIns="47625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Image uploaded to Dropbox and user notified</a:t>
          </a:r>
        </a:p>
      </dsp:txBody>
      <dsp:txXfrm>
        <a:off x="6428450" y="1095673"/>
        <a:ext cx="2351761" cy="1491398"/>
      </dsp:txXfrm>
    </dsp:sp>
    <dsp:sp modelId="{047F5837-10E2-4FFC-A492-DB8A19EF48CA}">
      <dsp:nvSpPr>
        <dsp:cNvPr id="0" name=""/>
        <dsp:cNvSpPr/>
      </dsp:nvSpPr>
      <dsp:spPr>
        <a:xfrm>
          <a:off x="6925286" y="2633472"/>
          <a:ext cx="2172943" cy="86410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41910" tIns="27940" rIns="4191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Dropbox</a:t>
          </a:r>
        </a:p>
      </dsp:txBody>
      <dsp:txXfrm>
        <a:off x="6950595" y="2658781"/>
        <a:ext cx="2122325" cy="8134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0444AF-1B5D-3549-BEA3-A6E5C6235ECB}">
      <dsp:nvSpPr>
        <dsp:cNvPr id="0" name=""/>
        <dsp:cNvSpPr/>
      </dsp:nvSpPr>
      <dsp:spPr>
        <a:xfrm>
          <a:off x="646706" y="2233"/>
          <a:ext cx="8153392" cy="146223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RASPBERRY PI 3 MODEL B</a:t>
          </a:r>
        </a:p>
      </dsp:txBody>
      <dsp:txXfrm>
        <a:off x="1377824" y="2233"/>
        <a:ext cx="6691156" cy="1462236"/>
      </dsp:txXfrm>
    </dsp:sp>
    <dsp:sp modelId="{88F545F1-AB0F-8648-95C2-2EA622D6337F}">
      <dsp:nvSpPr>
        <dsp:cNvPr id="0" name=""/>
        <dsp:cNvSpPr/>
      </dsp:nvSpPr>
      <dsp:spPr>
        <a:xfrm>
          <a:off x="646706" y="1669182"/>
          <a:ext cx="8153392" cy="146223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RASPBERRY PI CAMERA MODULE</a:t>
          </a:r>
        </a:p>
      </dsp:txBody>
      <dsp:txXfrm>
        <a:off x="1377824" y="1669182"/>
        <a:ext cx="6691156" cy="1462236"/>
      </dsp:txXfrm>
    </dsp:sp>
    <dsp:sp modelId="{4F11E9C7-3237-F147-92D9-41E857038E76}">
      <dsp:nvSpPr>
        <dsp:cNvPr id="0" name=""/>
        <dsp:cNvSpPr/>
      </dsp:nvSpPr>
      <dsp:spPr>
        <a:xfrm>
          <a:off x="646706" y="3336131"/>
          <a:ext cx="8231585" cy="146223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22860" rIns="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ULTRASONIC SENSOR</a:t>
          </a:r>
        </a:p>
      </dsp:txBody>
      <dsp:txXfrm>
        <a:off x="1377824" y="3336131"/>
        <a:ext cx="6769349" cy="14622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D8C9E4-A234-3741-AE0A-21C2C6567104}">
      <dsp:nvSpPr>
        <dsp:cNvPr id="0" name=""/>
        <dsp:cNvSpPr/>
      </dsp:nvSpPr>
      <dsp:spPr>
        <a:xfrm rot="10800000">
          <a:off x="1871600" y="1172"/>
          <a:ext cx="6334124" cy="110465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7121" tIns="194310" rIns="362712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Python</a:t>
          </a:r>
        </a:p>
      </dsp:txBody>
      <dsp:txXfrm rot="10800000">
        <a:off x="2147763" y="1172"/>
        <a:ext cx="6057961" cy="1104653"/>
      </dsp:txXfrm>
    </dsp:sp>
    <dsp:sp modelId="{CE1E892F-B399-824C-8061-7A4EBA6DBA9F}">
      <dsp:nvSpPr>
        <dsp:cNvPr id="0" name=""/>
        <dsp:cNvSpPr/>
      </dsp:nvSpPr>
      <dsp:spPr>
        <a:xfrm>
          <a:off x="685346" y="2905582"/>
          <a:ext cx="1104653" cy="110465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7000" r="-7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D1792C-8E41-204C-B7D4-FFA249F2F7D6}">
      <dsp:nvSpPr>
        <dsp:cNvPr id="0" name=""/>
        <dsp:cNvSpPr/>
      </dsp:nvSpPr>
      <dsp:spPr>
        <a:xfrm rot="10800000">
          <a:off x="1871600" y="1435572"/>
          <a:ext cx="6334124" cy="110465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7121" tIns="194310" rIns="362712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Raspbian pi</a:t>
          </a:r>
        </a:p>
      </dsp:txBody>
      <dsp:txXfrm rot="10800000">
        <a:off x="2147763" y="1435572"/>
        <a:ext cx="6057961" cy="1104653"/>
      </dsp:txXfrm>
    </dsp:sp>
    <dsp:sp modelId="{D4722648-38DC-044B-8972-D70ABD25802D}">
      <dsp:nvSpPr>
        <dsp:cNvPr id="0" name=""/>
        <dsp:cNvSpPr/>
      </dsp:nvSpPr>
      <dsp:spPr>
        <a:xfrm>
          <a:off x="609600" y="1447801"/>
          <a:ext cx="1104653" cy="1104653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6000" r="-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81BBC2-5B24-C847-9AF5-29812C61BF0A}">
      <dsp:nvSpPr>
        <dsp:cNvPr id="0" name=""/>
        <dsp:cNvSpPr/>
      </dsp:nvSpPr>
      <dsp:spPr>
        <a:xfrm rot="10800000">
          <a:off x="1871600" y="2869973"/>
          <a:ext cx="6334124" cy="110465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7121" tIns="194310" rIns="362712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OpenCV</a:t>
          </a:r>
        </a:p>
      </dsp:txBody>
      <dsp:txXfrm rot="10800000">
        <a:off x="2147763" y="2869973"/>
        <a:ext cx="6057961" cy="1104653"/>
      </dsp:txXfrm>
    </dsp:sp>
    <dsp:sp modelId="{27219B74-B9B7-4C4F-99C7-D0059CF2772B}">
      <dsp:nvSpPr>
        <dsp:cNvPr id="0" name=""/>
        <dsp:cNvSpPr/>
      </dsp:nvSpPr>
      <dsp:spPr>
        <a:xfrm>
          <a:off x="685346" y="0"/>
          <a:ext cx="1104653" cy="1104653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8000" r="-1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8280A06-69F1-CC43-BE6F-47B77CCCD048}">
      <dsp:nvSpPr>
        <dsp:cNvPr id="0" name=""/>
        <dsp:cNvSpPr/>
      </dsp:nvSpPr>
      <dsp:spPr>
        <a:xfrm rot="10800000">
          <a:off x="1871600" y="4304374"/>
          <a:ext cx="6334124" cy="110465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7121" tIns="194310" rIns="362712" bIns="19431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Dropbox API</a:t>
          </a:r>
        </a:p>
      </dsp:txBody>
      <dsp:txXfrm rot="10800000">
        <a:off x="2147763" y="4304374"/>
        <a:ext cx="6057961" cy="1104653"/>
      </dsp:txXfrm>
    </dsp:sp>
    <dsp:sp modelId="{A308D03C-588A-FD48-97E3-5606C95A5A16}">
      <dsp:nvSpPr>
        <dsp:cNvPr id="0" name=""/>
        <dsp:cNvSpPr/>
      </dsp:nvSpPr>
      <dsp:spPr>
        <a:xfrm>
          <a:off x="685799" y="4267202"/>
          <a:ext cx="1104653" cy="1104653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8000" r="-8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12/1/19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12/1/19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12/1/19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12/1/19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12/1/19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12/1/19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12/1/19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12/1/19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12/1/19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12/1/19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39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527470" y="762000"/>
            <a:ext cx="11430000" cy="251460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MOTION DETECTION 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(CAMERA SURVEILLANCE 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SYSTEM)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3732212" y="5715000"/>
            <a:ext cx="8229600" cy="762000"/>
          </a:xfrm>
        </p:spPr>
        <p:txBody>
          <a:bodyPr>
            <a:normAutofit/>
          </a:bodyPr>
          <a:lstStyle/>
          <a:p>
            <a:pPr algn="r"/>
            <a:r>
              <a:rPr lang="it-IT" sz="2400" b="1" dirty="0">
                <a:solidFill>
                  <a:schemeClr val="bg2">
                    <a:lumMod val="90000"/>
                    <a:lumOff val="10000"/>
                  </a:schemeClr>
                </a:solidFill>
              </a:rPr>
              <a:t>Aditya parandekar</a:t>
            </a:r>
          </a:p>
          <a:p>
            <a:pPr algn="r"/>
            <a:r>
              <a:rPr lang="it-IT" sz="2400" b="1" dirty="0">
                <a:solidFill>
                  <a:schemeClr val="bg2">
                    <a:lumMod val="90000"/>
                    <a:lumOff val="10000"/>
                  </a:schemeClr>
                </a:solidFill>
              </a:rPr>
              <a:t>Mohit gadi</a:t>
            </a: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CE241-71A9-4289-8A32-7B3387176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904999"/>
            <a:ext cx="4571999" cy="4495801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After the image is captured, then we have to upload somewhere and notify the user.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 are using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dropbox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as our database and app for notifying user.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So Images are uploaded to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dropbox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and users are notified on their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dropbox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mobile app.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8398910-DFA0-4748-81D5-7789A4AF34E1}"/>
              </a:ext>
            </a:extLst>
          </p:cNvPr>
          <p:cNvSpPr txBox="1">
            <a:spLocks/>
          </p:cNvSpPr>
          <p:nvPr/>
        </p:nvSpPr>
        <p:spPr>
          <a:xfrm>
            <a:off x="1506625" y="533400"/>
            <a:ext cx="9144001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b="1" dirty="0">
                <a:solidFill>
                  <a:schemeClr val="tx2">
                    <a:lumMod val="75000"/>
                  </a:schemeClr>
                </a:solidFill>
              </a:rPr>
              <a:t>WORKING: STEP 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43F8C0-7B87-D84C-BF3C-6FFF519D5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012" y="1904999"/>
            <a:ext cx="4413020" cy="325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11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C3126-FBAB-43F1-B6B9-C4C1BE8D2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304800"/>
            <a:ext cx="9144001" cy="7620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75000"/>
                  </a:schemeClr>
                </a:solidFill>
              </a:rPr>
              <a:t>SOFTWARES AND TOOLS USED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73D278-470B-974A-9E26-C699314731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2745821"/>
              </p:ext>
            </p:extLst>
          </p:nvPr>
        </p:nvGraphicFramePr>
        <p:xfrm>
          <a:off x="1522413" y="1066801"/>
          <a:ext cx="9524999" cy="5410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35606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C3126-FBAB-43F1-B6B9-C4C1BE8D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chemeClr val="tx2">
                    <a:lumMod val="75000"/>
                  </a:schemeClr>
                </a:solidFill>
              </a:rPr>
              <a:t>DEMO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CE241-71A9-4289-8A32-7B3387176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329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5BB98-2529-4234-ADE8-A107ED47E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75000"/>
                  </a:schemeClr>
                </a:solidFill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0CA5C-9BD7-47F1-8843-960960EF2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3429001"/>
            <a:ext cx="9134391" cy="1676400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QUESTIONS??</a:t>
            </a:r>
          </a:p>
        </p:txBody>
      </p:sp>
    </p:spTree>
    <p:extLst>
      <p:ext uri="{BB962C8B-B14F-4D97-AF65-F5344CB8AC3E}">
        <p14:creationId xmlns:p14="http://schemas.microsoft.com/office/powerpoint/2010/main" val="2304816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75000"/>
                  </a:schemeClr>
                </a:solidFill>
              </a:rPr>
              <a:t>OVERVIEW</a:t>
            </a:r>
          </a:p>
        </p:txBody>
      </p:sp>
      <p:graphicFrame>
        <p:nvGraphicFramePr>
          <p:cNvPr id="3" name="Content Placeholder 2" descr="Alternating Flow diagram showing 3 groups arranged from left to right with a title and bullet points in each group and a curved arrow showing the flow from one group to the next.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2624216"/>
              </p:ext>
            </p:extLst>
          </p:nvPr>
        </p:nvGraphicFramePr>
        <p:xfrm>
          <a:off x="1522413" y="1905000"/>
          <a:ext cx="913447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4E7C64-97D9-8D45-AEC8-439EDD5CA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3" y="457200"/>
            <a:ext cx="9144001" cy="9906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75000"/>
                  </a:schemeClr>
                </a:solidFill>
              </a:rPr>
              <a:t>HARDWARES USED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3C2111A6-20D5-FC43-B78F-0371F951A81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2899193"/>
              </p:ext>
            </p:extLst>
          </p:nvPr>
        </p:nvGraphicFramePr>
        <p:xfrm>
          <a:off x="1522413" y="1752600"/>
          <a:ext cx="9524999" cy="48006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5908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762000"/>
            <a:ext cx="7010400" cy="990600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tx2">
                    <a:lumMod val="75000"/>
                  </a:schemeClr>
                </a:solidFill>
              </a:rPr>
              <a:t>RASPBERRY PI 3 MODEL 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0013" y="1905001"/>
            <a:ext cx="4554368" cy="4114800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The Raspberry Pi is a small 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single-board computer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 was developed to promote basic teaching in Computer Science.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Used to implement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Surveillance System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in our application.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 can be connected with many other hardware.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78766C3E-6D1B-40F6-A704-21DC64AC4B4B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29350" y="2319919"/>
            <a:ext cx="4419600" cy="3284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anchor="b">
            <a:norm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75000"/>
                  </a:schemeClr>
                </a:solidFill>
              </a:rPr>
              <a:t>RASPBERRY PI CAMERA MODULE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6DED42-AF7E-49C7-B47C-E844089393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3791" y="2171700"/>
            <a:ext cx="4419599" cy="358139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High quality image sensor custom designed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add-on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board for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Raspberry Pi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Features a fixed focus lens.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We have used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 5 megapixel HD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camera module.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Used to click pictures and show live feed.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32EBF6-DFF6-4DAE-BD6F-F9F3F58924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29183" y="2023301"/>
            <a:ext cx="4419600" cy="3878199"/>
          </a:xfrm>
          <a:prstGeom prst="rect">
            <a:avLst/>
          </a:prstGeom>
          <a:solidFill>
            <a:srgbClr val="FFFFFF"/>
          </a:solidFill>
          <a:extLst/>
        </p:spPr>
      </p:pic>
    </p:spTree>
    <p:extLst>
      <p:ext uri="{BB962C8B-B14F-4D97-AF65-F5344CB8AC3E}">
        <p14:creationId xmlns:p14="http://schemas.microsoft.com/office/powerpoint/2010/main" val="4213889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8306" y="304800"/>
            <a:ext cx="9144001" cy="1371600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>
                <a:solidFill>
                  <a:schemeClr val="tx2">
                    <a:lumMod val="75000"/>
                  </a:schemeClr>
                </a:solidFill>
              </a:rPr>
              <a:t>ULTRASONIC SENSOR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232" y="2377935"/>
            <a:ext cx="4419599" cy="4114800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Ultrasonic Sensor is used to measure range to an object.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It sends a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sound signal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and measures the time for the signal to return</a:t>
            </a:r>
          </a:p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Used to trigger camera if object is within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5 meters 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of the sensor in this project.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B8E87B6-B71B-4C79-8161-C7995B1FB74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29350" y="2377935"/>
            <a:ext cx="4589462" cy="3290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182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9012" y="381000"/>
            <a:ext cx="10287002" cy="990600"/>
          </a:xfrm>
        </p:spPr>
        <p:txBody>
          <a:bodyPr>
            <a:normAutofit/>
          </a:bodyPr>
          <a:lstStyle/>
          <a:p>
            <a:r>
              <a:rPr lang="en-US" sz="4400" b="1" dirty="0">
                <a:solidFill>
                  <a:schemeClr val="tx2">
                    <a:lumMod val="75000"/>
                  </a:schemeClr>
                </a:solidFill>
              </a:rPr>
              <a:t>Connected Components. How it looks?!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6939104-5A56-4175-9429-5036765C80FF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84413" y="1676400"/>
            <a:ext cx="7696200" cy="486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780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C3126-FBAB-43F1-B6B9-C4C1BE8D2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625" y="533400"/>
            <a:ext cx="9144001" cy="762000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WORKING: STEP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CE241-71A9-4289-8A32-7B3387176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904999"/>
            <a:ext cx="3886199" cy="4114801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The project starts when a motion is detected.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Ultrasonic sensor detects motion if an object comes within 5 meters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After detecting motion, it triggers camera.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7A9F73-74FB-854C-9E04-4DFC85BD3E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9452" y="1752600"/>
            <a:ext cx="5351363" cy="408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994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CE241-71A9-4289-8A32-7B3387176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3812" y="1676401"/>
            <a:ext cx="3962399" cy="4510900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After a motion is detected, the image is processed calculating its size and other things.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Image processing algorithm also checks if more than 500 pixels on the frame have changed with respect to last few frames.</a:t>
            </a: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If yes then image is captured using camera.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5250788-55C5-3743-9146-91DC814F9AE5}"/>
              </a:ext>
            </a:extLst>
          </p:cNvPr>
          <p:cNvSpPr txBox="1">
            <a:spLocks/>
          </p:cNvSpPr>
          <p:nvPr/>
        </p:nvSpPr>
        <p:spPr>
          <a:xfrm>
            <a:off x="1506625" y="533400"/>
            <a:ext cx="9144001" cy="762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1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WORKING: STEP 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6038C13-5DB0-7F4A-ADB1-0B3D56B52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012" y="1676401"/>
            <a:ext cx="5867400" cy="451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26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4CBF9558-C12D-4F51-9AA3-9D0796951DBC}" vid="{FFC159E6-A134-46E7-B1A0-C306E39FC295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{D7441F58-F4D6-5240-9D7A-4CAB5B630873}tf10001062</Template>
  <TotalTime>204</TotalTime>
  <Words>295</Words>
  <Application>Microsoft Macintosh PowerPoint</Application>
  <PresentationFormat>Custom</PresentationFormat>
  <Paragraphs>50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Corbel</vt:lpstr>
      <vt:lpstr>Digital Blue Tunnel 16x9</vt:lpstr>
      <vt:lpstr>MOTION DETECTION  (CAMERA SURVEILLANCE  SYSTEM)</vt:lpstr>
      <vt:lpstr>OVERVIEW</vt:lpstr>
      <vt:lpstr>HARDWARES USED</vt:lpstr>
      <vt:lpstr>RASPBERRY PI 3 MODEL B</vt:lpstr>
      <vt:lpstr>RASPBERRY PI CAMERA MODULE</vt:lpstr>
      <vt:lpstr>ULTRASONIC SENSOR</vt:lpstr>
      <vt:lpstr>Connected Components. How it looks?!</vt:lpstr>
      <vt:lpstr>WORKING: STEP 1</vt:lpstr>
      <vt:lpstr>PowerPoint Presentation</vt:lpstr>
      <vt:lpstr>PowerPoint Presentation</vt:lpstr>
      <vt:lpstr>SOFTWARES AND TOOLS USED</vt:lpstr>
      <vt:lpstr>DEMO VIDEO</vt:lpstr>
      <vt:lpstr>THANK YOU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Motion Sensing Surveillance System</dc:title>
  <dc:creator>Aditya Parandekar</dc:creator>
  <cp:lastModifiedBy>Gadi, Mohit</cp:lastModifiedBy>
  <cp:revision>9</cp:revision>
  <dcterms:created xsi:type="dcterms:W3CDTF">2019-12-01T04:42:03Z</dcterms:created>
  <dcterms:modified xsi:type="dcterms:W3CDTF">2019-12-01T19:24:57Z</dcterms:modified>
</cp:coreProperties>
</file>